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56" r:id="rId3"/>
    <p:sldId id="283" r:id="rId4"/>
    <p:sldId id="285" r:id="rId5"/>
    <p:sldId id="28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7" r:id="rId32"/>
    <p:sldId id="282" r:id="rId33"/>
  </p:sldIdLst>
  <p:sldSz cx="9753600" cy="6096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92"/>
      </p:cViewPr>
      <p:guideLst>
        <p:guide orient="horz" pos="192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Language</a:t>
          </a:r>
          <a:r>
            <a:rPr lang="en-IN" sz="1800" baseline="0" dirty="0" smtClean="0"/>
            <a:t> milestones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Emotional</a:t>
          </a:r>
          <a:r>
            <a:rPr lang="en-IN" sz="2000" baseline="0" dirty="0" smtClean="0"/>
            <a:t> milestones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Gross motor milestones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1EDAF0CC-93EC-4395-9ABF-DD828E9FD69D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Fine motor milestones</a:t>
          </a:r>
          <a:endParaRPr lang="en-IN" sz="1800" dirty="0"/>
        </a:p>
      </dgm:t>
    </dgm:pt>
    <dgm:pt modelId="{078DBC84-B8FD-4475-ABB2-3B8A4E4DD41A}" type="parTrans" cxnId="{CCC61775-263A-46FB-96F5-CF47E844B516}">
      <dgm:prSet/>
      <dgm:spPr/>
    </dgm:pt>
    <dgm:pt modelId="{74C61494-5A72-4969-852D-E0E196A5F6D4}" type="sibTrans" cxnId="{CCC61775-263A-46FB-96F5-CF47E844B516}">
      <dgm:prSet/>
      <dgm:spPr/>
    </dgm:pt>
    <dgm:pt modelId="{3FE786D1-7276-4E3E-82CA-F64E02EF0D1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Social milestones</a:t>
          </a:r>
          <a:endParaRPr lang="en-IN" sz="1800" dirty="0"/>
        </a:p>
      </dgm:t>
    </dgm:pt>
    <dgm:pt modelId="{83BF6353-22D4-4011-B030-6D93C300550E}" type="parTrans" cxnId="{15ABFEB2-7A14-4833-8C43-0D1769ADDC19}">
      <dgm:prSet/>
      <dgm:spPr/>
    </dgm:pt>
    <dgm:pt modelId="{0BFC7FF7-BB24-4179-8191-C0290FBDA12E}" type="sibTrans" cxnId="{15ABFEB2-7A14-4833-8C43-0D1769ADDC19}">
      <dgm:prSet/>
      <dgm:spPr/>
    </dgm:pt>
    <dgm:pt modelId="{823C187D-26B2-4AA1-98A8-37F7ACB5F57A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Developlmental</a:t>
          </a:r>
          <a:r>
            <a:rPr lang="en-IN" sz="2000" dirty="0" smtClean="0"/>
            <a:t> red flags</a:t>
          </a:r>
          <a:endParaRPr lang="en-IN" sz="2000" dirty="0"/>
        </a:p>
      </dgm:t>
    </dgm:pt>
    <dgm:pt modelId="{BCA0E51A-2226-4115-906C-5AEE32EB477A}" type="parTrans" cxnId="{33E358C8-6262-4C42-9A1D-0B8C98A94287}">
      <dgm:prSet/>
      <dgm:spPr/>
    </dgm:pt>
    <dgm:pt modelId="{12CDFC35-4E43-487F-8B51-B924B14FFAA7}" type="sibTrans" cxnId="{33E358C8-6262-4C42-9A1D-0B8C98A94287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CC61775-263A-46FB-96F5-CF47E844B516}" srcId="{69D16008-07C8-4217-92C4-09136E1731E2}" destId="{1EDAF0CC-93EC-4395-9ABF-DD828E9FD69D}" srcOrd="1" destOrd="0" parTransId="{078DBC84-B8FD-4475-ABB2-3B8A4E4DD41A}" sibTransId="{74C61494-5A72-4969-852D-E0E196A5F6D4}"/>
    <dgm:cxn modelId="{1B21DC11-D61A-4B32-B130-542790BBAD3F}" type="presOf" srcId="{CF78353C-ED4A-44F8-82B9-AB8E4EAFD0F1}" destId="{E67F6727-7A83-4D6F-B692-20DDFF77EE91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1724563E-DA50-47F0-8D5C-94A4D9A08DB8}" type="presOf" srcId="{3FE786D1-7276-4E3E-82CA-F64E02EF0D1D}" destId="{ED89CD7F-7917-4904-80B4-783F736258A1}" srcOrd="0" destOrd="1" presId="urn:microsoft.com/office/officeart/2005/8/layout/vList5"/>
    <dgm:cxn modelId="{FB290EA2-3FE4-42DC-9E32-13A771782718}" type="presOf" srcId="{85681603-BE50-42FD-A9CC-64FFB9A98157}" destId="{CF365A74-CAAD-414D-A1D9-DFD9ADC1E2B8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0B06428B-D183-4883-8D21-E0070D440134}" type="presOf" srcId="{B36805F1-1A26-4EA3-9773-7CB7D0B74A47}" destId="{33B8C528-80B2-472D-9692-8F1788AB7EC9}" srcOrd="0" destOrd="0" presId="urn:microsoft.com/office/officeart/2005/8/layout/vList5"/>
    <dgm:cxn modelId="{6DAB87F4-5E99-4C79-B75D-D5D6E802E8CD}" type="presOf" srcId="{C359A1FE-0145-4C64-A42E-34284E3F2E08}" destId="{ED89CD7F-7917-4904-80B4-783F736258A1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15ABFEB2-7A14-4833-8C43-0D1769ADDC19}" srcId="{A941703B-3989-4CCF-82DF-D90B0FAABB1E}" destId="{3FE786D1-7276-4E3E-82CA-F64E02EF0D1D}" srcOrd="1" destOrd="0" parTransId="{83BF6353-22D4-4011-B030-6D93C300550E}" sibTransId="{0BFC7FF7-BB24-4179-8191-C0290FBDA12E}"/>
    <dgm:cxn modelId="{A811ED71-1AB2-48BB-85D2-17E653678EA4}" type="presOf" srcId="{A941703B-3989-4CCF-82DF-D90B0FAABB1E}" destId="{9C9D0967-FA58-46BA-9235-5B5B6530A1AA}" srcOrd="0" destOrd="0" presId="urn:microsoft.com/office/officeart/2005/8/layout/vList5"/>
    <dgm:cxn modelId="{B341BDD4-935E-46F8-8C7B-ABE872F6DCDE}" type="presOf" srcId="{823C187D-26B2-4AA1-98A8-37F7ACB5F57A}" destId="{E67F6727-7A83-4D6F-B692-20DDFF77EE91}" srcOrd="0" destOrd="1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918EE1F7-95CA-423B-BCA8-397E59518814}" type="presOf" srcId="{1EDAF0CC-93EC-4395-9ABF-DD828E9FD69D}" destId="{F1D7AD5C-DB44-4A19-8B7F-FADF354433E5}" srcOrd="0" destOrd="1" presId="urn:microsoft.com/office/officeart/2005/8/layout/vList5"/>
    <dgm:cxn modelId="{33E358C8-6262-4C42-9A1D-0B8C98A94287}" srcId="{85681603-BE50-42FD-A9CC-64FFB9A98157}" destId="{823C187D-26B2-4AA1-98A8-37F7ACB5F57A}" srcOrd="1" destOrd="0" parTransId="{BCA0E51A-2226-4115-906C-5AEE32EB477A}" sibTransId="{12CDFC35-4E43-487F-8B51-B924B14FFAA7}"/>
    <dgm:cxn modelId="{1A5320E3-755E-43B7-96BC-3D74B443D1C5}" type="presOf" srcId="{69D16008-07C8-4217-92C4-09136E1731E2}" destId="{D4CBDBA8-A4E6-4F9A-B98A-1579BA25CE39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470188E8-0511-4C4C-B79C-1B2B4FC761EA}" type="presOf" srcId="{B638C75D-5E26-4E3D-A5D4-23250FFCC06C}" destId="{F1D7AD5C-DB44-4A19-8B7F-FADF354433E5}" srcOrd="0" destOrd="0" presId="urn:microsoft.com/office/officeart/2005/8/layout/vList5"/>
    <dgm:cxn modelId="{73CA027D-CC3F-4B1E-96DF-A6902A981A66}" type="presParOf" srcId="{33B8C528-80B2-472D-9692-8F1788AB7EC9}" destId="{DD4A62C7-52B3-4878-BF01-E85F977063BD}" srcOrd="0" destOrd="0" presId="urn:microsoft.com/office/officeart/2005/8/layout/vList5"/>
    <dgm:cxn modelId="{78F752C1-49CA-46F4-A8F1-EE12F416FF78}" type="presParOf" srcId="{DD4A62C7-52B3-4878-BF01-E85F977063BD}" destId="{D4CBDBA8-A4E6-4F9A-B98A-1579BA25CE39}" srcOrd="0" destOrd="0" presId="urn:microsoft.com/office/officeart/2005/8/layout/vList5"/>
    <dgm:cxn modelId="{8F3F4607-D3D7-4889-A84E-502DF1A6A049}" type="presParOf" srcId="{DD4A62C7-52B3-4878-BF01-E85F977063BD}" destId="{F1D7AD5C-DB44-4A19-8B7F-FADF354433E5}" srcOrd="1" destOrd="0" presId="urn:microsoft.com/office/officeart/2005/8/layout/vList5"/>
    <dgm:cxn modelId="{A37288CA-CAED-482D-BA57-AD03E8712A0A}" type="presParOf" srcId="{33B8C528-80B2-472D-9692-8F1788AB7EC9}" destId="{C20CC4C3-A18D-47A0-B61A-C86FAC7878AB}" srcOrd="1" destOrd="0" presId="urn:microsoft.com/office/officeart/2005/8/layout/vList5"/>
    <dgm:cxn modelId="{119469B5-49DE-48D2-8758-DE7397F4A4B6}" type="presParOf" srcId="{33B8C528-80B2-472D-9692-8F1788AB7EC9}" destId="{54A3307B-93E8-4A13-9DC4-895525361CF7}" srcOrd="2" destOrd="0" presId="urn:microsoft.com/office/officeart/2005/8/layout/vList5"/>
    <dgm:cxn modelId="{78B95A8C-F3D0-427A-93D1-2076A119D56E}" type="presParOf" srcId="{54A3307B-93E8-4A13-9DC4-895525361CF7}" destId="{9C9D0967-FA58-46BA-9235-5B5B6530A1AA}" srcOrd="0" destOrd="0" presId="urn:microsoft.com/office/officeart/2005/8/layout/vList5"/>
    <dgm:cxn modelId="{54AB7F67-0C33-40DF-BDA3-2A76E641BAA0}" type="presParOf" srcId="{54A3307B-93E8-4A13-9DC4-895525361CF7}" destId="{ED89CD7F-7917-4904-80B4-783F736258A1}" srcOrd="1" destOrd="0" presId="urn:microsoft.com/office/officeart/2005/8/layout/vList5"/>
    <dgm:cxn modelId="{141C0CFE-5C07-4E53-A6A6-95A75FFB59E9}" type="presParOf" srcId="{33B8C528-80B2-472D-9692-8F1788AB7EC9}" destId="{644D8222-4A71-4720-8FA7-1D26A5AFF0B5}" srcOrd="3" destOrd="0" presId="urn:microsoft.com/office/officeart/2005/8/layout/vList5"/>
    <dgm:cxn modelId="{1AE56287-C20E-43B0-A2F7-F2ABAFB70A12}" type="presParOf" srcId="{33B8C528-80B2-472D-9692-8F1788AB7EC9}" destId="{AFE0987D-7B5A-4C81-BA3B-2D2739472C53}" srcOrd="4" destOrd="0" presId="urn:microsoft.com/office/officeart/2005/8/layout/vList5"/>
    <dgm:cxn modelId="{5BC96465-DBBA-4A17-A65F-FD7EF5795168}" type="presParOf" srcId="{AFE0987D-7B5A-4C81-BA3B-2D2739472C53}" destId="{CF365A74-CAAD-414D-A1D9-DFD9ADC1E2B8}" srcOrd="0" destOrd="0" presId="urn:microsoft.com/office/officeart/2005/8/layout/vList5"/>
    <dgm:cxn modelId="{876817E6-D869-4B0F-982E-C02269D61ACF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5650090"/>
            <a:ext cx="2275840" cy="324556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10/06/2022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5650090"/>
            <a:ext cx="3576320" cy="324556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5650090"/>
            <a:ext cx="812800" cy="324556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2730731" r:id="rId1"/>
    <p:sldLayoutId id="2342730732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338669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2" y="5080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187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438400"/>
            <a:ext cx="8497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DELEVOPMENTAL MILESTONES IN CHILDREN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24835"/>
            <a:ext cx="4876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109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Gross</a:t>
                      </a:r>
                      <a:r>
                        <a:rPr lang="en-US" baseline="0" dirty="0" smtClean="0"/>
                        <a:t> motor milestones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Fine motor milestones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Language milestones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Social milestones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28800" y="1295400"/>
            <a:ext cx="578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6744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TAKE AWAY HOME MESSAGE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Developmental milestones provide a valuable   </a:t>
            </a:r>
          </a:p>
          <a:p>
            <a:pPr algn="just"/>
            <a:r>
              <a:rPr lang="en-US" sz="2400" dirty="0" smtClean="0"/>
              <a:t>  framework with the pediatrician can appropriately      evaluate and observe children over time.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Skills developed in a cephalic – to – caudal </a:t>
            </a:r>
          </a:p>
          <a:p>
            <a:pPr algn="just"/>
            <a:r>
              <a:rPr lang="en-US" sz="2400" dirty="0" smtClean="0"/>
              <a:t>progression and from proximal to </a:t>
            </a:r>
            <a:r>
              <a:rPr lang="en-US" sz="2400" dirty="0" err="1" smtClean="0"/>
              <a:t>diatal</a:t>
            </a:r>
            <a:r>
              <a:rPr lang="en-US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Skills also  progress from </a:t>
            </a:r>
            <a:r>
              <a:rPr lang="en-US" sz="2400" dirty="0" err="1" smtClean="0"/>
              <a:t>generalised</a:t>
            </a:r>
            <a:r>
              <a:rPr lang="en-US" sz="2400" dirty="0" smtClean="0"/>
              <a:t> responses</a:t>
            </a:r>
          </a:p>
          <a:p>
            <a:pPr algn="just"/>
            <a:r>
              <a:rPr lang="en-US" sz="2400" dirty="0" smtClean="0"/>
              <a:t>stimuli [primitive reflexes] to </a:t>
            </a:r>
            <a:r>
              <a:rPr lang="en-US" sz="2400" smtClean="0"/>
              <a:t>goal </a:t>
            </a:r>
            <a:r>
              <a:rPr lang="en-US" sz="2400" smtClean="0"/>
              <a:t>– oriented </a:t>
            </a:r>
            <a:r>
              <a:rPr lang="en-US" sz="2400" dirty="0" smtClean="0"/>
              <a:t>,purposeful actions with ever –increase in precision and dexterity.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304800"/>
            <a:ext cx="217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90600"/>
            <a:ext cx="2666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CONTENTS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Gross motor milestones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Language and social milestones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Emotional milestones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Developmental red flags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Test to assess developmental milestones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6096000"/>
          <a:chOff x="0" y="0"/>
          <a:chExt cx="9753600" cy="60960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150</Words>
  <Application>Microsoft Office PowerPoint</Application>
  <PresentationFormat>Custom</PresentationFormat>
  <Paragraphs>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Theme17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2022-05-28T05:07:37Z</dcterms:created>
  <dcterms:modified xsi:type="dcterms:W3CDTF">2022-06-10T07:25:38Z</dcterms:modified>
  <cp:category/>
</cp:coreProperties>
</file>